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CEBA2-8470-A675-023D-9CE1C7DE3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2E4270-8383-01FE-C3B8-20CD1BCB9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4D3E06-478F-0444-3678-7472A905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225B46-C17E-543C-775C-D22BD8BBA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80A9DA-3268-D101-A5DC-CC408FFD5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92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3B264-9DB4-128E-B61E-041B3593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210A34-4313-F170-A2C2-6E2A7B856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CA1205-AEAF-B6DB-6791-5AA3AA2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609F86-2FF6-9259-32BC-5924A016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CEB9D1-2B84-35A1-F6D0-42D0FF00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36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0704695-3D81-2ADF-24B6-9580B29652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7979CE7-6E5B-0215-BFC6-56958A69F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2BF4CB-715F-5B8C-D978-925E3013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E541F6-DF0C-000A-1786-9FCD1694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25ACC2-E3F5-6AAE-6C8D-F44A5ED0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85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568A6-2913-450A-083E-EFE952B0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98B712-1FD5-850F-65F6-FE6035906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A7CB1-6960-3BEF-3837-E03EE4FD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E4A47-A11B-B01A-F81B-B5D9556C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1C63FC-2238-9D73-E076-FACA7B4D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50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51AB3-13E1-B391-D01B-D00022C4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28ED21-CBA2-972F-34BF-F09DA8617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656E05-DDE6-0242-E1C5-FA904E2E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0D278D-BE62-EFBF-6AED-A735DA90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3381D0-42F6-8B61-41C2-8B374087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366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9B581-AE63-6EA6-0391-0BCBBFFDE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41ED92-935D-D49C-0A1A-3A1A1FAB2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A05172C-A333-270A-BCDB-A5B90F093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09F68-0CB9-95E2-2AD1-53E503BE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CE045A-E26E-2AB6-61C4-D21FCAAB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F0880A-7E0D-C484-D33F-CF108D14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67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47F85-69A7-6646-C73F-618FBFB5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C89ABA-3138-CFA9-9068-97D4D4CA2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F76588-B6C1-3C95-AC68-AD33294E3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346052-7A34-EDD0-E3A2-0A8856B2D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4CBADB8-6801-F3E0-9386-A5F3ADF67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0FADE5A-AC4C-3A20-B363-E588DFFA3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E75248-8096-637A-5699-6A91B44A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548C6-BA83-A32E-32D6-241CB0F9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4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3DD9A-F73F-AC52-B5DF-62C6E12A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FB26C2-3EC2-5DE1-20E7-61FA0647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43447A-FF3C-71A7-FB8E-23DF9036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E1F1F6-F23B-AB58-AF90-D42269C9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83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EEFE4E-9B27-C810-D44B-15DF8D78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987DF0-FBD1-602A-D418-28F87FF1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09829E-5200-198B-25C4-68BC5148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6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2CEC9-6E65-CFAF-9FEE-3C9204C8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BAFA3A-FB07-019A-3CAF-FF4D50C18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A57AA6-63C5-FCA4-B61B-843403DFD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D2A923-2EB9-D09E-F089-EFD0DAF9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9C20E4-E7F7-D368-887D-FB5B0FB8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5BAA95-770F-2108-934B-DA26375C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67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9C748-849E-E856-D6AC-637541D5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A1A7DBF-989E-6031-444D-54EE14539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B2F00C-3C0D-5600-EA58-1D6B59FDE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52DC8D-D11F-AA82-6EC7-9E04C3CA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389A69-182C-3494-4571-891822CE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968CA9-2113-3CA2-706C-57D0566C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9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1458B3-4982-5BD9-25FD-8513EECC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E09929-B174-3CB7-5E4A-2FDC780C2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567162-BC46-DF3E-CA54-81FEA29B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79FD64-A195-4642-8B71-31952F68E3E4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273D27-527D-3245-B9A4-DA916D03D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5EE230-D6F4-C167-4E99-78560C51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A80A0-F073-4C33-ADE6-5F165AE436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79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75D20-84A0-644E-70B4-2B4C193C5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1948"/>
            <a:ext cx="9144000" cy="1384863"/>
          </a:xfrm>
        </p:spPr>
        <p:txBody>
          <a:bodyPr/>
          <a:lstStyle/>
          <a:p>
            <a:r>
              <a:rPr lang="de-DE" dirty="0" err="1"/>
              <a:t>Pulsed</a:t>
            </a:r>
            <a:r>
              <a:rPr lang="de-DE" dirty="0"/>
              <a:t> Power </a:t>
            </a:r>
            <a:r>
              <a:rPr lang="de-DE" dirty="0" err="1"/>
              <a:t>Supplies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E79270C-1021-C428-0CE2-D6D37E226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2394"/>
            <a:ext cx="9144000" cy="812646"/>
          </a:xfrm>
        </p:spPr>
        <p:txBody>
          <a:bodyPr>
            <a:normAutofit/>
          </a:bodyPr>
          <a:lstStyle/>
          <a:p>
            <a:r>
              <a:rPr lang="de-DE" sz="3600" dirty="0" err="1"/>
              <a:t>For</a:t>
            </a:r>
            <a:r>
              <a:rPr lang="de-DE" sz="3600" dirty="0"/>
              <a:t> Plasma </a:t>
            </a:r>
            <a:r>
              <a:rPr lang="de-DE" sz="3600" dirty="0" err="1"/>
              <a:t>Nitriding</a:t>
            </a:r>
            <a:r>
              <a:rPr lang="de-DE" sz="3600" dirty="0"/>
              <a:t> </a:t>
            </a:r>
            <a:r>
              <a:rPr lang="de-DE" sz="3600" dirty="0" err="1"/>
              <a:t>Process</a:t>
            </a:r>
            <a:endParaRPr lang="de-DE" sz="3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30DB58-84FC-0D85-C1F7-D4239656F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53" y="2955040"/>
            <a:ext cx="4371483" cy="32786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EAD4AA-9F01-6334-0B09-F8F9BC046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69EBDA5-EDCA-E0D4-EDBA-9D2EEA237685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</p:spTree>
    <p:extLst>
      <p:ext uri="{BB962C8B-B14F-4D97-AF65-F5344CB8AC3E}">
        <p14:creationId xmlns:p14="http://schemas.microsoft.com/office/powerpoint/2010/main" val="263924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B0A85-B21D-5B5D-FD0F-EC23E00D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491" y="5520812"/>
            <a:ext cx="3976443" cy="408040"/>
          </a:xfrm>
        </p:spPr>
        <p:txBody>
          <a:bodyPr>
            <a:normAutofit/>
          </a:bodyPr>
          <a:lstStyle/>
          <a:p>
            <a:r>
              <a:rPr lang="de-DE" sz="2000" dirty="0" err="1"/>
              <a:t>Connecting</a:t>
            </a:r>
            <a:r>
              <a:rPr lang="de-DE" sz="2000" dirty="0"/>
              <a:t> at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rear</a:t>
            </a:r>
            <a:r>
              <a:rPr lang="de-DE" sz="2000" dirty="0"/>
              <a:t> </a:t>
            </a:r>
            <a:r>
              <a:rPr lang="de-DE" sz="2000" dirty="0" err="1"/>
              <a:t>side</a:t>
            </a:r>
            <a:endParaRPr lang="de-DE" sz="2000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68BACEBE-CFF7-CDEB-A0E0-06173B86A2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17509" r="34022" b="2682"/>
          <a:stretch>
            <a:fillRect/>
          </a:stretch>
        </p:blipFill>
        <p:spPr>
          <a:xfrm rot="5400000">
            <a:off x="3621082" y="1340002"/>
            <a:ext cx="4159043" cy="397644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4B2DE6E-9608-8B85-67A8-DF0E8773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30" y="322029"/>
            <a:ext cx="5505165" cy="9266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6B93B36-C833-DC18-4D33-379F6393EB9D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4F87E0-D8E3-21FD-3C34-DF9A0B582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9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F6FA0-774F-9566-9E78-DFE4400C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457200"/>
            <a:ext cx="9261986" cy="801329"/>
          </a:xfrm>
        </p:spPr>
        <p:txBody>
          <a:bodyPr>
            <a:normAutofit/>
          </a:bodyPr>
          <a:lstStyle/>
          <a:p>
            <a:r>
              <a:rPr lang="de-DE" sz="3600" dirty="0"/>
              <a:t>MAGPULS QT-1000/600/1500 bp </a:t>
            </a:r>
            <a:r>
              <a:rPr lang="de-DE" sz="3600" dirty="0" err="1"/>
              <a:t>QuickSwap</a:t>
            </a:r>
            <a:endParaRPr lang="de-DE" sz="3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8D3854B-B37D-3066-F4AE-C2845C10AD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>
          <a:xfrm>
            <a:off x="5474980" y="1390547"/>
            <a:ext cx="6172200" cy="4873625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81AFBB-A278-BBAF-B553-03FD5F5BB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646" y="1523206"/>
            <a:ext cx="4784264" cy="4966084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b="1" dirty="0" err="1"/>
              <a:t>Pulsed</a:t>
            </a:r>
            <a:r>
              <a:rPr lang="de-DE" b="1" dirty="0"/>
              <a:t> power </a:t>
            </a:r>
            <a:r>
              <a:rPr lang="de-DE" b="1" dirty="0" err="1"/>
              <a:t>supply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Plasma </a:t>
            </a:r>
            <a:r>
              <a:rPr lang="de-DE" b="1" dirty="0" err="1"/>
              <a:t>Nitriding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vacuum</a:t>
            </a:r>
            <a:r>
              <a:rPr lang="de-DE" b="1" dirty="0"/>
              <a:t> </a:t>
            </a:r>
            <a:r>
              <a:rPr lang="de-DE" b="1" dirty="0" err="1"/>
              <a:t>chamber</a:t>
            </a:r>
            <a:r>
              <a:rPr lang="de-DE" b="1" dirty="0"/>
              <a:t> </a:t>
            </a:r>
            <a:r>
              <a:rPr lang="de-DE" b="1" dirty="0" err="1"/>
              <a:t>size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:</a:t>
            </a:r>
          </a:p>
          <a:p>
            <a:pPr algn="ctr"/>
            <a:r>
              <a:rPr lang="de-DE" dirty="0"/>
              <a:t>L x D = 15 m x 5 m</a:t>
            </a:r>
          </a:p>
          <a:p>
            <a:r>
              <a:rPr lang="de-DE" sz="1400" b="1" u="sng" dirty="0"/>
              <a:t>Technical </a:t>
            </a:r>
            <a:r>
              <a:rPr lang="de-DE" sz="1400" b="1" u="sng" dirty="0" err="1"/>
              <a:t>data</a:t>
            </a:r>
            <a:r>
              <a:rPr lang="de-DE" sz="1400" b="1" u="sng" dirty="0"/>
              <a:t>:</a:t>
            </a:r>
          </a:p>
          <a:p>
            <a:r>
              <a:rPr lang="de-DE" sz="1400" dirty="0"/>
              <a:t>DC Power :                    0 – 600kW DC</a:t>
            </a:r>
            <a:br>
              <a:rPr lang="de-DE" sz="1400" dirty="0"/>
            </a:br>
            <a:r>
              <a:rPr lang="de-DE" sz="1400" dirty="0"/>
              <a:t>Pulse </a:t>
            </a:r>
            <a:r>
              <a:rPr lang="de-DE" sz="1400" dirty="0" err="1"/>
              <a:t>current</a:t>
            </a:r>
            <a:r>
              <a:rPr lang="de-DE" sz="1400" dirty="0"/>
              <a:t>:            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1500A </a:t>
            </a:r>
            <a:r>
              <a:rPr lang="de-DE" sz="1400" dirty="0" err="1"/>
              <a:t>peak</a:t>
            </a:r>
            <a:br>
              <a:rPr lang="de-DE" sz="1400" dirty="0"/>
            </a:br>
            <a:r>
              <a:rPr lang="de-DE" sz="1400" dirty="0"/>
              <a:t>DC </a:t>
            </a:r>
            <a:r>
              <a:rPr lang="de-DE" sz="1400" dirty="0" err="1"/>
              <a:t>current</a:t>
            </a:r>
            <a:r>
              <a:rPr lang="de-DE" sz="1400" dirty="0"/>
              <a:t>:                  0 – 600A DC</a:t>
            </a:r>
            <a:br>
              <a:rPr lang="de-DE" sz="1400" dirty="0"/>
            </a:br>
            <a:r>
              <a:rPr lang="de-DE" sz="1400" dirty="0"/>
              <a:t>Pulse </a:t>
            </a:r>
            <a:r>
              <a:rPr lang="de-DE" sz="1400" dirty="0" err="1"/>
              <a:t>Voltage</a:t>
            </a:r>
            <a:r>
              <a:rPr lang="de-DE" sz="1400" dirty="0"/>
              <a:t>:             50 -1000V</a:t>
            </a:r>
            <a:br>
              <a:rPr lang="de-DE" sz="1400" dirty="0"/>
            </a:br>
            <a:r>
              <a:rPr lang="de-DE" sz="1400" dirty="0" err="1"/>
              <a:t>Puse</a:t>
            </a:r>
            <a:r>
              <a:rPr lang="de-DE" sz="1400" dirty="0"/>
              <a:t> On time:             5µs – 1000 µs</a:t>
            </a:r>
            <a:br>
              <a:rPr lang="de-DE" sz="1400" dirty="0"/>
            </a:br>
            <a:r>
              <a:rPr lang="de-DE" sz="1400" dirty="0"/>
              <a:t>Pulse Pause time:     5µs - 1000 µs</a:t>
            </a:r>
            <a:br>
              <a:rPr lang="de-DE" sz="1400" dirty="0"/>
            </a:br>
            <a:r>
              <a:rPr lang="de-DE" sz="1400" dirty="0"/>
              <a:t>Pulse </a:t>
            </a:r>
            <a:r>
              <a:rPr lang="de-DE" sz="1400" dirty="0" err="1"/>
              <a:t>frequency</a:t>
            </a:r>
            <a:r>
              <a:rPr lang="de-DE" sz="1400" dirty="0"/>
              <a:t>:       DC/ 500 Hz – 16 kHz</a:t>
            </a:r>
            <a:br>
              <a:rPr lang="de-DE" sz="1400" dirty="0"/>
            </a:br>
            <a:r>
              <a:rPr lang="de-DE" sz="1400" dirty="0"/>
              <a:t>Duty Cycle:                  0,1 %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99,5 %</a:t>
            </a:r>
            <a:br>
              <a:rPr lang="de-DE" sz="1400" dirty="0"/>
            </a:br>
            <a:r>
              <a:rPr lang="de-DE" sz="1400" dirty="0"/>
              <a:t>Cooling:                         </a:t>
            </a:r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cooling</a:t>
            </a:r>
            <a:r>
              <a:rPr lang="de-DE" sz="1400" dirty="0"/>
              <a:t> and </a:t>
            </a:r>
            <a:r>
              <a:rPr lang="de-DE" sz="1400" dirty="0" err="1"/>
              <a:t>air</a:t>
            </a:r>
            <a:r>
              <a:rPr lang="de-DE" sz="1400" dirty="0"/>
              <a:t> </a:t>
            </a:r>
            <a:r>
              <a:rPr lang="de-DE" sz="1400" dirty="0" err="1"/>
              <a:t>condition</a:t>
            </a:r>
            <a:br>
              <a:rPr lang="de-DE" sz="1400" dirty="0"/>
            </a:br>
            <a:r>
              <a:rPr lang="de-DE" sz="1400" dirty="0"/>
              <a:t>Ambient </a:t>
            </a:r>
            <a:r>
              <a:rPr lang="de-DE" sz="1400" dirty="0" err="1"/>
              <a:t>Temp</a:t>
            </a:r>
            <a:r>
              <a:rPr lang="de-DE" sz="1400" dirty="0"/>
              <a:t>.:          10°C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45° C</a:t>
            </a:r>
            <a:br>
              <a:rPr lang="de-DE" sz="1400" dirty="0"/>
            </a:br>
            <a:r>
              <a:rPr lang="de-DE" sz="1400" dirty="0" err="1"/>
              <a:t>Mechanical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:</a:t>
            </a:r>
            <a:br>
              <a:rPr lang="de-DE" sz="1400" dirty="0"/>
            </a:br>
            <a:r>
              <a:rPr lang="de-DE" sz="1400" dirty="0"/>
              <a:t>Pulse </a:t>
            </a:r>
            <a:r>
              <a:rPr lang="de-DE" sz="1400" dirty="0" err="1"/>
              <a:t>unit</a:t>
            </a:r>
            <a:r>
              <a:rPr lang="de-DE" sz="1400" dirty="0"/>
              <a:t>:                   Cabinet </a:t>
            </a:r>
            <a:r>
              <a:rPr lang="de-DE" sz="1400" dirty="0" err="1"/>
              <a:t>HxBxT</a:t>
            </a:r>
            <a:r>
              <a:rPr lang="de-DE" sz="1400" dirty="0"/>
              <a:t> = 2200x1200x800mm</a:t>
            </a:r>
            <a:br>
              <a:rPr lang="de-DE" sz="1400" dirty="0"/>
            </a:br>
            <a:r>
              <a:rPr lang="de-DE" sz="1400" dirty="0"/>
              <a:t>DC power </a:t>
            </a:r>
            <a:r>
              <a:rPr lang="de-DE" sz="1400" dirty="0" err="1"/>
              <a:t>sypply</a:t>
            </a:r>
            <a:r>
              <a:rPr lang="de-DE" sz="1400" dirty="0"/>
              <a:t>:    Cabinet </a:t>
            </a:r>
            <a:r>
              <a:rPr lang="de-DE" sz="1400" dirty="0" err="1"/>
              <a:t>HxBxT</a:t>
            </a:r>
            <a:r>
              <a:rPr lang="de-DE" sz="1400" dirty="0"/>
              <a:t> = 2200x1200x800mm</a:t>
            </a:r>
          </a:p>
          <a:p>
            <a:r>
              <a:rPr lang="de-DE" sz="1400" b="1" dirty="0"/>
              <a:t>Construction:</a:t>
            </a:r>
            <a:br>
              <a:rPr lang="de-DE" sz="1400" dirty="0"/>
            </a:br>
            <a:r>
              <a:rPr lang="de-DE" sz="1400" dirty="0"/>
              <a:t>Pulse </a:t>
            </a:r>
            <a:r>
              <a:rPr lang="de-DE" sz="1400" dirty="0" err="1"/>
              <a:t>unit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built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in 19“ </a:t>
            </a:r>
            <a:r>
              <a:rPr lang="de-DE" sz="1400" dirty="0" err="1"/>
              <a:t>rack</a:t>
            </a:r>
            <a:r>
              <a:rPr lang="de-DE" sz="1400" dirty="0"/>
              <a:t> mount </a:t>
            </a:r>
            <a:r>
              <a:rPr lang="de-DE" sz="1400" dirty="0" err="1"/>
              <a:t>units</a:t>
            </a:r>
            <a:r>
              <a:rPr lang="de-DE" sz="1400" dirty="0"/>
              <a:t> </a:t>
            </a:r>
            <a:r>
              <a:rPr lang="de-DE" sz="1400" dirty="0" err="1"/>
              <a:t>mounted</a:t>
            </a:r>
            <a:r>
              <a:rPr lang="de-DE" sz="1400" dirty="0"/>
              <a:t> in a </a:t>
            </a:r>
            <a:r>
              <a:rPr lang="de-DE" sz="1400" dirty="0" err="1"/>
              <a:t>cabinet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copper</a:t>
            </a:r>
            <a:r>
              <a:rPr lang="de-DE" sz="1400" dirty="0"/>
              <a:t> </a:t>
            </a:r>
            <a:r>
              <a:rPr lang="de-DE" sz="1400" dirty="0" err="1"/>
              <a:t>rail</a:t>
            </a:r>
            <a:r>
              <a:rPr lang="de-DE" sz="1400" dirty="0"/>
              <a:t> systems at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rear</a:t>
            </a:r>
            <a:r>
              <a:rPr lang="de-DE" sz="1400" dirty="0"/>
              <a:t> </a:t>
            </a:r>
            <a:r>
              <a:rPr lang="de-DE" sz="1400" dirty="0" err="1"/>
              <a:t>side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easy </a:t>
            </a:r>
            <a:r>
              <a:rPr lang="de-DE" sz="1400" dirty="0" err="1"/>
              <a:t>service</a:t>
            </a:r>
            <a:r>
              <a:rPr lang="de-DE" sz="1400" dirty="0"/>
              <a:t> and </a:t>
            </a:r>
            <a:r>
              <a:rPr lang="de-DE" sz="1400" dirty="0" err="1"/>
              <a:t>inspection</a:t>
            </a:r>
            <a:r>
              <a:rPr lang="de-DE" sz="1400" dirty="0"/>
              <a:t>.</a:t>
            </a:r>
          </a:p>
          <a:p>
            <a:r>
              <a:rPr lang="de-DE" sz="1400" dirty="0"/>
              <a:t>DC power </a:t>
            </a:r>
            <a:r>
              <a:rPr lang="de-DE" sz="1400" dirty="0" err="1"/>
              <a:t>supply</a:t>
            </a:r>
            <a:r>
              <a:rPr lang="de-DE" sz="1400" dirty="0"/>
              <a:t> in </a:t>
            </a:r>
            <a:r>
              <a:rPr lang="de-DE" sz="1400" dirty="0" err="1"/>
              <a:t>thyristor</a:t>
            </a:r>
            <a:r>
              <a:rPr lang="de-DE" sz="1400" dirty="0"/>
              <a:t> </a:t>
            </a:r>
            <a:r>
              <a:rPr lang="de-DE" sz="1400" dirty="0" err="1"/>
              <a:t>controlled</a:t>
            </a:r>
            <a:r>
              <a:rPr lang="de-DE" sz="1400" dirty="0"/>
              <a:t> </a:t>
            </a:r>
            <a:r>
              <a:rPr lang="de-DE" sz="1400" dirty="0" err="1"/>
              <a:t>technology</a:t>
            </a:r>
            <a:endParaRPr lang="de-DE" sz="1400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68FBE0-5F2A-CF4F-C34E-90C548CC1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68A31A5-04E7-CB28-8833-E7901C017BBA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</p:spTree>
    <p:extLst>
      <p:ext uri="{BB962C8B-B14F-4D97-AF65-F5344CB8AC3E}">
        <p14:creationId xmlns:p14="http://schemas.microsoft.com/office/powerpoint/2010/main" val="122245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C7119-DC04-F97A-AF6F-621C43AA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4" y="457200"/>
            <a:ext cx="8160774" cy="840658"/>
          </a:xfrm>
        </p:spPr>
        <p:txBody>
          <a:bodyPr/>
          <a:lstStyle/>
          <a:p>
            <a:r>
              <a:rPr lang="de-DE" dirty="0"/>
              <a:t>MAGPULS QT-1000/600/1500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QuickSwap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09B5BE-D2F1-E6EB-BBDC-6B28EC414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1587" y="5260258"/>
            <a:ext cx="2800737" cy="403123"/>
          </a:xfrm>
        </p:spPr>
        <p:txBody>
          <a:bodyPr/>
          <a:lstStyle/>
          <a:p>
            <a:r>
              <a:rPr lang="de-DE" dirty="0"/>
              <a:t>Pulse power </a:t>
            </a:r>
            <a:r>
              <a:rPr lang="de-DE" dirty="0" err="1"/>
              <a:t>cbinet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D48C3C-3485-584C-5BDF-A7928D16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87" y="1755058"/>
            <a:ext cx="3920483" cy="3343080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57422AE-B1BE-B473-69C6-498238913765}"/>
              </a:ext>
            </a:extLst>
          </p:cNvPr>
          <p:cNvSpPr txBox="1">
            <a:spLocks/>
          </p:cNvSpPr>
          <p:nvPr/>
        </p:nvSpPr>
        <p:spPr>
          <a:xfrm>
            <a:off x="7285703" y="5260258"/>
            <a:ext cx="2382866" cy="403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DC power </a:t>
            </a:r>
            <a:r>
              <a:rPr lang="de-DE" dirty="0" err="1"/>
              <a:t>cbinet</a:t>
            </a:r>
            <a:endParaRPr lang="de-DE" dirty="0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34C59FF-8C5F-57F3-695D-BB7EFB5B60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6096000" y="1741312"/>
            <a:ext cx="4306529" cy="3400474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6DAE59-5D55-8350-041F-5E96C388A3AA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179F54-E0AD-4365-47AE-44D586003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B24D9-0170-9258-1EAD-D8DA9E6B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25" y="263012"/>
            <a:ext cx="6249270" cy="1241323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Internal </a:t>
            </a:r>
            <a:r>
              <a:rPr lang="de-DE" sz="2800" dirty="0" err="1"/>
              <a:t>construction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MAGPULS QT 1000/600/1500 bp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AAFBD70D-EE2F-9F74-D541-43E515F56C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" b="-5395"/>
          <a:stretch>
            <a:fillRect/>
          </a:stretch>
        </p:blipFill>
        <p:spPr>
          <a:xfrm>
            <a:off x="3923073" y="1504335"/>
            <a:ext cx="2787788" cy="5122605"/>
          </a:xfrm>
        </p:spPr>
      </p:pic>
      <p:sp>
        <p:nvSpPr>
          <p:cNvPr id="11" name="Legende: mit gebogener Linie 10">
            <a:extLst>
              <a:ext uri="{FF2B5EF4-FFF2-40B4-BE49-F238E27FC236}">
                <a16:creationId xmlns:a16="http://schemas.microsoft.com/office/drawing/2014/main" id="{FF8E795D-24DD-D26E-7119-BF6BBE5D333E}"/>
              </a:ext>
            </a:extLst>
          </p:cNvPr>
          <p:cNvSpPr/>
          <p:nvPr/>
        </p:nvSpPr>
        <p:spPr>
          <a:xfrm>
            <a:off x="7059735" y="1880420"/>
            <a:ext cx="1396008" cy="46949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3854"/>
              <a:gd name="adj6" fmla="val -638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Control </a:t>
            </a:r>
            <a:r>
              <a:rPr lang="de-DE" sz="1600" dirty="0" err="1"/>
              <a:t>unit</a:t>
            </a:r>
            <a:endParaRPr lang="de-DE" sz="1600" dirty="0"/>
          </a:p>
        </p:txBody>
      </p:sp>
      <p:sp>
        <p:nvSpPr>
          <p:cNvPr id="12" name="Legende: mit gebogener Linie 11">
            <a:extLst>
              <a:ext uri="{FF2B5EF4-FFF2-40B4-BE49-F238E27FC236}">
                <a16:creationId xmlns:a16="http://schemas.microsoft.com/office/drawing/2014/main" id="{C78E317E-0BD9-37AD-E1D0-DC5213B36269}"/>
              </a:ext>
            </a:extLst>
          </p:cNvPr>
          <p:cNvSpPr/>
          <p:nvPr/>
        </p:nvSpPr>
        <p:spPr>
          <a:xfrm>
            <a:off x="7030324" y="3429000"/>
            <a:ext cx="2787788" cy="61205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5679"/>
              <a:gd name="adj6" fmla="val -356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Pulse </a:t>
            </a:r>
            <a:r>
              <a:rPr lang="de-DE" sz="1600" dirty="0" err="1"/>
              <a:t>booster</a:t>
            </a:r>
            <a:endParaRPr lang="de-DE" sz="1600" dirty="0"/>
          </a:p>
          <a:p>
            <a:pPr algn="ctr"/>
            <a:r>
              <a:rPr lang="de-DE" sz="1600" dirty="0"/>
              <a:t>300A DC / 750A </a:t>
            </a:r>
            <a:r>
              <a:rPr lang="de-DE" sz="1600" dirty="0" err="1"/>
              <a:t>peak</a:t>
            </a:r>
            <a:r>
              <a:rPr lang="de-DE" sz="1600" dirty="0"/>
              <a:t> </a:t>
            </a:r>
            <a:r>
              <a:rPr lang="de-DE" sz="1600" dirty="0" err="1"/>
              <a:t>current</a:t>
            </a:r>
            <a:endParaRPr lang="de-DE" sz="1600" dirty="0"/>
          </a:p>
        </p:txBody>
      </p:sp>
      <p:sp>
        <p:nvSpPr>
          <p:cNvPr id="13" name="Legende: mit gebogener Linie 12">
            <a:extLst>
              <a:ext uri="{FF2B5EF4-FFF2-40B4-BE49-F238E27FC236}">
                <a16:creationId xmlns:a16="http://schemas.microsoft.com/office/drawing/2014/main" id="{25A327AF-9E3B-978C-2287-959CB6787CCC}"/>
              </a:ext>
            </a:extLst>
          </p:cNvPr>
          <p:cNvSpPr/>
          <p:nvPr/>
        </p:nvSpPr>
        <p:spPr>
          <a:xfrm>
            <a:off x="7030324" y="2583425"/>
            <a:ext cx="2123508" cy="5407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3854"/>
              <a:gd name="adj6" fmla="val -4210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Place </a:t>
            </a:r>
            <a:r>
              <a:rPr lang="de-DE" sz="1600" dirty="0" err="1"/>
              <a:t>for</a:t>
            </a:r>
            <a:r>
              <a:rPr lang="de-DE" sz="1600" dirty="0"/>
              <a:t> upgrade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higher</a:t>
            </a:r>
            <a:r>
              <a:rPr lang="de-DE" sz="1600" dirty="0"/>
              <a:t>  pulse power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112E11F-3BDF-F04E-1903-B235F1A18A14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6EFA62-CD10-05DE-D3EE-B17297A0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8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3B8E6-494C-EFB9-CB37-64664CEE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091" y="409702"/>
            <a:ext cx="8451696" cy="879987"/>
          </a:xfrm>
        </p:spPr>
        <p:txBody>
          <a:bodyPr/>
          <a:lstStyle/>
          <a:p>
            <a:r>
              <a:rPr lang="de-DE" dirty="0"/>
              <a:t>MAGPULS 800/160/1000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QuickSwap</a:t>
            </a:r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A4B7E68-7AD6-D9EF-A151-2793F53C02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3778" r="10541"/>
          <a:stretch>
            <a:fillRect/>
          </a:stretch>
        </p:blipFill>
        <p:spPr>
          <a:xfrm rot="5400000">
            <a:off x="4934873" y="2415407"/>
            <a:ext cx="4970207" cy="309557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95D2F8-1C45-D93E-881E-E03F1EFCB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2743" y="1890252"/>
            <a:ext cx="3932237" cy="4058264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Technical </a:t>
            </a:r>
            <a:r>
              <a:rPr kumimoji="0" lang="de-DE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:       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160kW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1000A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peak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Voltage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50 -800V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On time:             5µs – 100sec.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Pause time:     5µs - 100 sec.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frequency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DC/ 0.5 Hz – 16 kHz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Duty Cycle:                  0,01 %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99,9 %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Cooling:            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Ambient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.:          10°C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40° 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Mechanical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Cabinet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HxBxT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:          2200x1200x800mm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Construction: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built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19“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rack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mount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mounted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cabinet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copper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systems at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side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easy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inspection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Inclusive switch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over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device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for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oparating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with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2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vacuum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oven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at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same time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while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one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oven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is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Aptos" panose="02110004020202020204"/>
              </a:rPr>
              <a:t>cooling</a:t>
            </a:r>
            <a:r>
              <a:rPr lang="de-DE" sz="1400" dirty="0">
                <a:solidFill>
                  <a:prstClr val="black"/>
                </a:solidFill>
                <a:latin typeface="Aptos" panose="02110004020202020204"/>
              </a:rPr>
              <a:t> down.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01004F8-B144-7C81-FE1E-F37619F106CC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97D513-3695-0099-2DF4-ECB224D51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9E31E-B7CA-B744-67C9-9568DB87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64" y="823452"/>
            <a:ext cx="4992688" cy="703006"/>
          </a:xfrm>
        </p:spPr>
        <p:txBody>
          <a:bodyPr>
            <a:normAutofit/>
          </a:bodyPr>
          <a:lstStyle/>
          <a:p>
            <a:r>
              <a:rPr lang="de-DE" sz="2800" dirty="0"/>
              <a:t>MAGPULS QT-800/450/500 </a:t>
            </a:r>
            <a:r>
              <a:rPr lang="de-DE" sz="2800" dirty="0" err="1"/>
              <a:t>up</a:t>
            </a:r>
            <a:endParaRPr lang="de-DE" sz="2800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A986EB0-02A9-C99C-D0F6-741746E670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 rot="16200000">
            <a:off x="5540603" y="1455750"/>
            <a:ext cx="5279676" cy="416888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B753A0-5040-8448-3A18-7DDE24830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2911" y="1968909"/>
            <a:ext cx="3932237" cy="3714136"/>
          </a:xfrm>
        </p:spPr>
        <p:txBody>
          <a:bodyPr>
            <a:normAutofit fontScale="92500" lnSpcReduction="20000"/>
          </a:bodyPr>
          <a:lstStyle/>
          <a:p>
            <a:r>
              <a:rPr lang="de-DE" b="1" u="sng" dirty="0"/>
              <a:t>Technical </a:t>
            </a:r>
            <a:r>
              <a:rPr lang="de-DE" b="1" u="sng" dirty="0" err="1"/>
              <a:t>data</a:t>
            </a:r>
            <a:r>
              <a:rPr lang="de-DE" b="1" u="sng" dirty="0"/>
              <a:t>:</a:t>
            </a:r>
          </a:p>
          <a:p>
            <a:r>
              <a:rPr lang="de-DE" dirty="0"/>
              <a:t>DC Power :                    0 – 360kW DC</a:t>
            </a:r>
            <a:br>
              <a:rPr lang="de-DE" dirty="0"/>
            </a:br>
            <a:r>
              <a:rPr lang="de-DE" dirty="0"/>
              <a:t>Pulse </a:t>
            </a:r>
            <a:r>
              <a:rPr lang="de-DE" dirty="0" err="1"/>
              <a:t>current</a:t>
            </a:r>
            <a:r>
              <a:rPr lang="de-DE" dirty="0"/>
              <a:t>:            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500A </a:t>
            </a:r>
            <a:r>
              <a:rPr lang="de-DE" dirty="0" err="1"/>
              <a:t>peak</a:t>
            </a:r>
            <a:br>
              <a:rPr lang="de-DE" dirty="0"/>
            </a:br>
            <a:r>
              <a:rPr lang="de-DE" dirty="0"/>
              <a:t>DC </a:t>
            </a:r>
            <a:r>
              <a:rPr lang="de-DE" dirty="0" err="1"/>
              <a:t>current</a:t>
            </a:r>
            <a:r>
              <a:rPr lang="de-DE" dirty="0"/>
              <a:t>:                  0 – 450A DC</a:t>
            </a:r>
            <a:br>
              <a:rPr lang="de-DE" dirty="0"/>
            </a:br>
            <a:r>
              <a:rPr lang="de-DE" dirty="0"/>
              <a:t>Pulse </a:t>
            </a:r>
            <a:r>
              <a:rPr lang="de-DE" dirty="0" err="1"/>
              <a:t>Voltage</a:t>
            </a:r>
            <a:r>
              <a:rPr lang="de-DE" dirty="0"/>
              <a:t>:             50 -800V</a:t>
            </a:r>
            <a:br>
              <a:rPr lang="de-DE" dirty="0"/>
            </a:br>
            <a:r>
              <a:rPr lang="de-DE" dirty="0" err="1"/>
              <a:t>Puse</a:t>
            </a:r>
            <a:r>
              <a:rPr lang="de-DE" dirty="0"/>
              <a:t> On time:             5µs – 1000 µs</a:t>
            </a:r>
            <a:br>
              <a:rPr lang="de-DE" dirty="0"/>
            </a:br>
            <a:r>
              <a:rPr lang="de-DE" dirty="0"/>
              <a:t>Pulse Pause time:     5µs - 1000 µs</a:t>
            </a:r>
            <a:br>
              <a:rPr lang="de-DE" dirty="0"/>
            </a:br>
            <a:r>
              <a:rPr lang="de-DE" dirty="0"/>
              <a:t>Pulse </a:t>
            </a:r>
            <a:r>
              <a:rPr lang="de-DE" dirty="0" err="1"/>
              <a:t>frequency</a:t>
            </a:r>
            <a:r>
              <a:rPr lang="de-DE" dirty="0"/>
              <a:t>:       DC/ 500 Hz – 16 kHz</a:t>
            </a:r>
            <a:br>
              <a:rPr lang="de-DE" dirty="0"/>
            </a:br>
            <a:r>
              <a:rPr lang="de-DE" dirty="0"/>
              <a:t>Duty Cycle:                  0,1 %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99,5 %</a:t>
            </a:r>
            <a:br>
              <a:rPr lang="de-DE" dirty="0"/>
            </a:br>
            <a:r>
              <a:rPr lang="de-DE" dirty="0"/>
              <a:t>Cooling:                         </a:t>
            </a:r>
            <a:r>
              <a:rPr lang="de-DE" dirty="0" err="1"/>
              <a:t>Water</a:t>
            </a:r>
            <a:r>
              <a:rPr lang="de-DE" dirty="0"/>
              <a:t> and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cooling</a:t>
            </a:r>
            <a:br>
              <a:rPr lang="de-DE" dirty="0"/>
            </a:br>
            <a:r>
              <a:rPr lang="de-DE" dirty="0"/>
              <a:t>Ambient </a:t>
            </a:r>
            <a:r>
              <a:rPr lang="de-DE" dirty="0" err="1"/>
              <a:t>Temp</a:t>
            </a:r>
            <a:r>
              <a:rPr lang="de-DE" dirty="0"/>
              <a:t>.:          10°C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40° C</a:t>
            </a:r>
            <a:br>
              <a:rPr lang="de-DE" dirty="0"/>
            </a:br>
            <a:r>
              <a:rPr lang="de-DE" dirty="0" err="1"/>
              <a:t>Mechanical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Pulse </a:t>
            </a:r>
            <a:r>
              <a:rPr lang="de-DE" dirty="0" err="1"/>
              <a:t>unit</a:t>
            </a:r>
            <a:r>
              <a:rPr lang="de-DE" dirty="0"/>
              <a:t>:                   Cabinet </a:t>
            </a:r>
            <a:r>
              <a:rPr lang="de-DE" dirty="0" err="1"/>
              <a:t>HxBxT</a:t>
            </a:r>
            <a:r>
              <a:rPr lang="de-DE" dirty="0"/>
              <a:t> = 2200x600x800mm</a:t>
            </a:r>
            <a:br>
              <a:rPr lang="de-DE" dirty="0"/>
            </a:br>
            <a:r>
              <a:rPr lang="de-DE" dirty="0"/>
              <a:t>DC power </a:t>
            </a:r>
            <a:r>
              <a:rPr lang="de-DE" dirty="0" err="1"/>
              <a:t>sypply</a:t>
            </a:r>
            <a:r>
              <a:rPr lang="de-DE" dirty="0"/>
              <a:t>:    Cabinet </a:t>
            </a:r>
            <a:r>
              <a:rPr lang="de-DE" dirty="0" err="1"/>
              <a:t>HxBxT</a:t>
            </a:r>
            <a:r>
              <a:rPr lang="de-DE" dirty="0"/>
              <a:t> = 2200x1200x800mm</a:t>
            </a:r>
          </a:p>
          <a:p>
            <a:r>
              <a:rPr lang="de-DE" b="1" dirty="0"/>
              <a:t>Construction:</a:t>
            </a:r>
            <a:br>
              <a:rPr lang="de-DE" dirty="0"/>
            </a:br>
            <a:r>
              <a:rPr lang="de-DE" dirty="0"/>
              <a:t>Pulse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in 19“ </a:t>
            </a:r>
            <a:r>
              <a:rPr lang="de-DE" dirty="0" err="1"/>
              <a:t>rack</a:t>
            </a:r>
            <a:r>
              <a:rPr lang="de-DE" dirty="0"/>
              <a:t> mount </a:t>
            </a:r>
            <a:r>
              <a:rPr lang="de-DE" dirty="0" err="1"/>
              <a:t>units</a:t>
            </a:r>
            <a:r>
              <a:rPr lang="de-DE" dirty="0"/>
              <a:t> </a:t>
            </a:r>
            <a:r>
              <a:rPr lang="de-DE" dirty="0" err="1"/>
              <a:t>mounted</a:t>
            </a:r>
            <a:r>
              <a:rPr lang="de-DE" dirty="0"/>
              <a:t> in a </a:t>
            </a:r>
            <a:r>
              <a:rPr lang="de-DE" dirty="0" err="1"/>
              <a:t>cabinet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rail</a:t>
            </a:r>
            <a:r>
              <a:rPr lang="de-DE" dirty="0"/>
              <a:t> systems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rear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easy </a:t>
            </a:r>
            <a:r>
              <a:rPr lang="de-DE" dirty="0" err="1"/>
              <a:t>service</a:t>
            </a:r>
            <a:r>
              <a:rPr lang="de-DE" dirty="0"/>
              <a:t> and </a:t>
            </a:r>
            <a:r>
              <a:rPr lang="de-DE" dirty="0" err="1"/>
              <a:t>inspection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E7E654-4E83-83E6-6DDD-512A7AC0F8BC}"/>
              </a:ext>
            </a:extLst>
          </p:cNvPr>
          <p:cNvSpPr txBox="1"/>
          <p:nvPr/>
        </p:nvSpPr>
        <p:spPr>
          <a:xfrm>
            <a:off x="6245431" y="6180028"/>
            <a:ext cx="443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Commissioning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customer‘s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182519-1797-53D9-83E9-C407FA631678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C0204E-E79C-6534-6D4B-34F6ACE17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2B35B-769F-FF37-1968-B7806F45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195" y="378542"/>
            <a:ext cx="6839206" cy="840658"/>
          </a:xfrm>
        </p:spPr>
        <p:txBody>
          <a:bodyPr/>
          <a:lstStyle/>
          <a:p>
            <a:r>
              <a:rPr lang="de-DE" dirty="0"/>
              <a:t>MAGPULS QT-800/50/200 </a:t>
            </a:r>
            <a:r>
              <a:rPr lang="de-DE" dirty="0" err="1"/>
              <a:t>up</a:t>
            </a:r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3225B14-0198-EA2B-69D4-1E606BC4B9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7295" r="12729" b="13230"/>
          <a:stretch>
            <a:fillRect/>
          </a:stretch>
        </p:blipFill>
        <p:spPr>
          <a:xfrm>
            <a:off x="6931742" y="1380506"/>
            <a:ext cx="3637935" cy="509895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C3F55C-4849-72AB-E5A9-F0EF57F8A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1987"/>
            <a:ext cx="5256212" cy="422700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Technical </a:t>
            </a:r>
            <a:r>
              <a:rPr kumimoji="0" lang="de-DE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:                    0 – 40kW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200A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peak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     0 – 50A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Voltage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50 -800V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On time:             5µs – 1000 µs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Pause time:     5µs - 1000 µs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frequency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DC/ 500 Hz – 16 kHz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Duty Cycle:                  0,1 %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99,5 %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Cooling:            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Ambient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.:          10°C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40° 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Mechanical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Cabinet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HxBxT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2100x1200x800mm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Construction: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built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19“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rack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mount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mounted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cabinet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supply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thyristor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controlled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technology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B92F46-CE54-0238-B59A-C631185A02EB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4DF52E-2DD8-1498-EDD6-C3A9EBF82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80B44-4A05-A360-B856-77F34C15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328" y="457200"/>
            <a:ext cx="8042787" cy="820994"/>
          </a:xfrm>
        </p:spPr>
        <p:txBody>
          <a:bodyPr/>
          <a:lstStyle/>
          <a:p>
            <a:r>
              <a:rPr lang="de-DE" dirty="0"/>
              <a:t>MAGPULS 800/420/1000 </a:t>
            </a:r>
            <a:r>
              <a:rPr lang="de-DE" dirty="0" err="1"/>
              <a:t>up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8C1E211A-6928-7D28-2CAA-8B21E6E134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633884" y="1527176"/>
            <a:ext cx="5733128" cy="452693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8A45D5-F331-3B33-5E08-5372FCC04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43" y="1762431"/>
            <a:ext cx="4551669" cy="438273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Technical </a:t>
            </a:r>
            <a:r>
              <a:rPr kumimoji="0" lang="de-DE" sz="15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:                    0 – 340kW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1000A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peak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     0 – 420A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Voltage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50 -800V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On time:             5µs – 1000 µs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Pause time:     5µs - 1000 µs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frequency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DC/ 500 Hz – 16 kHz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Duty Cycle:                  0,1 %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99,5 %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Cooling:            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Ambient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.:          10°C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40° 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Mechanical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      Cabinet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HxBxT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2200x600x800mm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sypply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Cabinet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HxBxT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= 2200x1200x800mm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Construction: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built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19“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rack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mount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mounted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cabinet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copper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systems at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side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easy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inspection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supply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thyristor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controlled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technology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6E8204-50C1-6206-FB31-310D21D070A5}"/>
              </a:ext>
            </a:extLst>
          </p:cNvPr>
          <p:cNvSpPr txBox="1"/>
          <p:nvPr/>
        </p:nvSpPr>
        <p:spPr>
          <a:xfrm>
            <a:off x="6233652" y="6118422"/>
            <a:ext cx="4031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System in </a:t>
            </a:r>
            <a:r>
              <a:rPr lang="de-DE" dirty="0" err="1"/>
              <a:t>operation</a:t>
            </a:r>
            <a:r>
              <a:rPr lang="de-DE" dirty="0"/>
              <a:t> at </a:t>
            </a:r>
            <a:r>
              <a:rPr lang="de-DE" dirty="0" err="1"/>
              <a:t>customer‘s</a:t>
            </a:r>
            <a:r>
              <a:rPr lang="de-DE" dirty="0"/>
              <a:t> </a:t>
            </a:r>
            <a:r>
              <a:rPr lang="de-DE" dirty="0" err="1"/>
              <a:t>site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597A12-6128-3DDF-15AA-F1174D04F71F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2D728D-4C15-F7FD-7151-F668185AA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2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01A95-ED5A-2907-672F-A373577F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083" y="437538"/>
            <a:ext cx="5348749" cy="722673"/>
          </a:xfrm>
        </p:spPr>
        <p:txBody>
          <a:bodyPr/>
          <a:lstStyle/>
          <a:p>
            <a:r>
              <a:rPr lang="de-DE" dirty="0"/>
              <a:t>MAGPULS QP-800/400 </a:t>
            </a:r>
            <a:r>
              <a:rPr lang="de-DE" dirty="0" err="1"/>
              <a:t>up</a:t>
            </a:r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47101E14-C9CC-DAF1-BFE7-9AD6A3650E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14430" r="213" b="14841"/>
          <a:stretch>
            <a:fillRect/>
          </a:stretch>
        </p:blipFill>
        <p:spPr>
          <a:xfrm rot="5400000">
            <a:off x="5869859" y="1406014"/>
            <a:ext cx="4817804" cy="4365523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51B31E-0D1A-81A8-5F9A-AC163C50D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285" y="1595284"/>
            <a:ext cx="5079231" cy="320285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Technical </a:t>
            </a:r>
            <a:r>
              <a:rPr kumimoji="0" lang="de-DE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:                    0 – 40kW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400A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peak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     0 – 80A DC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Voltage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50 -800V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On time:             2µs – 100 sec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Pause time:     2µs - 100 sec.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frequency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DC/ 500 Hz – 20 kHz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Duty Cycle:                  0,01 %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99,9 %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Cooling:                        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Ambient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Temp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.:          10°C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40° C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Mechanical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Pulse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              19“ x 6HU x 650mm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DC power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supply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     2 x ( ½ 19“ x 4HU x 600mm)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2E9FA6-C027-758F-E3A1-792906241B5A}"/>
              </a:ext>
            </a:extLst>
          </p:cNvPr>
          <p:cNvSpPr txBox="1"/>
          <p:nvPr/>
        </p:nvSpPr>
        <p:spPr>
          <a:xfrm>
            <a:off x="6390968" y="4798142"/>
            <a:ext cx="38247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Pulse </a:t>
            </a:r>
            <a:r>
              <a:rPr lang="de-DE" dirty="0" err="1"/>
              <a:t>unit</a:t>
            </a:r>
            <a:r>
              <a:rPr lang="de-DE" dirty="0"/>
              <a:t> and DC power </a:t>
            </a:r>
            <a:r>
              <a:rPr lang="de-DE" dirty="0" err="1"/>
              <a:t>supplies</a:t>
            </a:r>
            <a:r>
              <a:rPr lang="de-DE" dirty="0"/>
              <a:t> </a:t>
            </a:r>
            <a:r>
              <a:rPr lang="de-DE" dirty="0" err="1"/>
              <a:t>mounted</a:t>
            </a:r>
            <a:r>
              <a:rPr lang="de-DE" dirty="0"/>
              <a:t> in a </a:t>
            </a:r>
            <a:r>
              <a:rPr lang="de-DE" dirty="0" err="1"/>
              <a:t>cabinet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F96DE8A-4FCD-CCEC-6D64-9C8AD7D38B42}"/>
              </a:ext>
            </a:extLst>
          </p:cNvPr>
          <p:cNvSpPr txBox="1"/>
          <p:nvPr/>
        </p:nvSpPr>
        <p:spPr>
          <a:xfrm>
            <a:off x="1848465" y="302671"/>
            <a:ext cx="198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MAGPULS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D3D39A-AA3F-2F67-5331-9ED987E5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5" y="89719"/>
            <a:ext cx="764458" cy="7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00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Microsoft Office PowerPoint</Application>
  <PresentationFormat>Breitbild</PresentationFormat>
  <Paragraphs>53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</vt:lpstr>
      <vt:lpstr>Pulsed Power Supplies</vt:lpstr>
      <vt:lpstr>MAGPULS QT-1000/600/1500 bp QuickSwap</vt:lpstr>
      <vt:lpstr>MAGPULS QT-1000/600/1500 up QuickSwap</vt:lpstr>
      <vt:lpstr>Internal construction of the MAGPULS QT 1000/600/1500 bp</vt:lpstr>
      <vt:lpstr>MAGPULS 800/160/1000 up QuickSwap</vt:lpstr>
      <vt:lpstr>MAGPULS QT-800/450/500 up</vt:lpstr>
      <vt:lpstr>MAGPULS QT-800/50/200 up</vt:lpstr>
      <vt:lpstr>MAGPULS 800/420/1000 up</vt:lpstr>
      <vt:lpstr>MAGPULS QP-800/400 up</vt:lpstr>
      <vt:lpstr>Connecting at the rear side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Dieter Schorn</dc:creator>
  <cp:lastModifiedBy>Dieter Schorn</cp:lastModifiedBy>
  <cp:revision>4</cp:revision>
  <dcterms:created xsi:type="dcterms:W3CDTF">2026-02-11T07:05:06Z</dcterms:created>
  <dcterms:modified xsi:type="dcterms:W3CDTF">2026-02-13T13:32:28Z</dcterms:modified>
</cp:coreProperties>
</file>